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Loubag Bold" panose="020B0604020202020204" charset="0"/>
      <p:regular r:id="rId40"/>
    </p:embeddedFont>
    <p:embeddedFont>
      <p:font typeface="Questrial" panose="020F0502020204030204" pitchFamily="2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3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9014" flipV="1">
            <a:off x="-1608015" y="-2626550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760106">
            <a:off x="12710715" y="146658"/>
            <a:ext cx="6266270" cy="4299520"/>
          </a:xfrm>
          <a:custGeom>
            <a:avLst/>
            <a:gdLst/>
            <a:ahLst/>
            <a:cxnLst/>
            <a:rect l="l" t="t" r="r" b="b"/>
            <a:pathLst>
              <a:path w="6266270" h="4299520">
                <a:moveTo>
                  <a:pt x="0" y="0"/>
                </a:moveTo>
                <a:lnTo>
                  <a:pt x="6266270" y="0"/>
                </a:lnTo>
                <a:lnTo>
                  <a:pt x="6266270" y="4299520"/>
                </a:lnTo>
                <a:lnTo>
                  <a:pt x="0" y="4299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53" b="-465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10710603" flipV="1">
            <a:off x="13944206" y="4754673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2444150" y="4165691"/>
            <a:ext cx="13399700" cy="221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DIREITOS E DEVERES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9833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9833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5523" y="1371747"/>
            <a:ext cx="4445645" cy="85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0096" lvl="1" indent="-535048" algn="ctr">
              <a:lnSpc>
                <a:spcPts val="6939"/>
              </a:lnSpc>
              <a:buFont typeface="Arial"/>
              <a:buChar char="•"/>
            </a:pPr>
            <a:r>
              <a:rPr lang="en-US" sz="495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Entender: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0717" y="2226928"/>
            <a:ext cx="460432" cy="491231"/>
            <a:chOff x="0" y="0"/>
            <a:chExt cx="812800" cy="8671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67171"/>
            </a:xfrm>
            <a:custGeom>
              <a:avLst/>
              <a:gdLst/>
              <a:ahLst/>
              <a:cxnLst/>
              <a:rect l="l" t="t" r="r" b="b"/>
              <a:pathLst>
                <a:path w="812800" h="867171">
                  <a:moveTo>
                    <a:pt x="406400" y="0"/>
                  </a:moveTo>
                  <a:lnTo>
                    <a:pt x="535715" y="295620"/>
                  </a:lnTo>
                  <a:lnTo>
                    <a:pt x="812800" y="433585"/>
                  </a:lnTo>
                  <a:lnTo>
                    <a:pt x="535715" y="571551"/>
                  </a:lnTo>
                  <a:lnTo>
                    <a:pt x="406400" y="867171"/>
                  </a:lnTo>
                  <a:lnTo>
                    <a:pt x="277085" y="571551"/>
                  </a:lnTo>
                  <a:lnTo>
                    <a:pt x="0" y="433585"/>
                  </a:lnTo>
                  <a:lnTo>
                    <a:pt x="277085" y="29562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0500" y="165143"/>
              <a:ext cx="431800" cy="498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9833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523" y="1371747"/>
            <a:ext cx="4445645" cy="85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0096" lvl="1" indent="-535048" algn="ctr">
              <a:lnSpc>
                <a:spcPts val="6939"/>
              </a:lnSpc>
              <a:buFont typeface="Arial"/>
              <a:buChar char="•"/>
            </a:pPr>
            <a:r>
              <a:rPr lang="en-US" sz="495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Entender: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01149" y="2188828"/>
            <a:ext cx="6081652" cy="106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1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Como usar a metodologia Steam para sermos melhores cidadãos, refletindo sobre direitos e deveres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0717" y="2226928"/>
            <a:ext cx="460432" cy="491231"/>
            <a:chOff x="0" y="0"/>
            <a:chExt cx="812800" cy="8671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67171"/>
            </a:xfrm>
            <a:custGeom>
              <a:avLst/>
              <a:gdLst/>
              <a:ahLst/>
              <a:cxnLst/>
              <a:rect l="l" t="t" r="r" b="b"/>
              <a:pathLst>
                <a:path w="812800" h="867171">
                  <a:moveTo>
                    <a:pt x="406400" y="0"/>
                  </a:moveTo>
                  <a:lnTo>
                    <a:pt x="535715" y="295620"/>
                  </a:lnTo>
                  <a:lnTo>
                    <a:pt x="812800" y="433585"/>
                  </a:lnTo>
                  <a:lnTo>
                    <a:pt x="535715" y="571551"/>
                  </a:lnTo>
                  <a:lnTo>
                    <a:pt x="406400" y="867171"/>
                  </a:lnTo>
                  <a:lnTo>
                    <a:pt x="277085" y="571551"/>
                  </a:lnTo>
                  <a:lnTo>
                    <a:pt x="0" y="433585"/>
                  </a:lnTo>
                  <a:lnTo>
                    <a:pt x="277085" y="29562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0500" y="165143"/>
              <a:ext cx="431800" cy="498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9833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523" y="1371747"/>
            <a:ext cx="4445645" cy="85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0096" lvl="1" indent="-535048" algn="ctr">
              <a:lnSpc>
                <a:spcPts val="6939"/>
              </a:lnSpc>
              <a:buFont typeface="Arial"/>
              <a:buChar char="•"/>
            </a:pPr>
            <a:r>
              <a:rPr lang="en-US" sz="495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Entender: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01149" y="2188828"/>
            <a:ext cx="6081652" cy="106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1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Como usar a metodologia Steam para sermos melhores cidadãos, refletindo sobre direitos e deveres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5523" y="3148006"/>
            <a:ext cx="12070022" cy="85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0096" lvl="1" indent="-535048" algn="l">
              <a:lnSpc>
                <a:spcPts val="6939"/>
              </a:lnSpc>
              <a:buFont typeface="Arial"/>
              <a:buChar char="•"/>
            </a:pPr>
            <a:r>
              <a:rPr lang="en-US" sz="495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Refletir sobre...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440717" y="4003187"/>
            <a:ext cx="460432" cy="491231"/>
            <a:chOff x="0" y="0"/>
            <a:chExt cx="812800" cy="8671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67171"/>
            </a:xfrm>
            <a:custGeom>
              <a:avLst/>
              <a:gdLst/>
              <a:ahLst/>
              <a:cxnLst/>
              <a:rect l="l" t="t" r="r" b="b"/>
              <a:pathLst>
                <a:path w="812800" h="867171">
                  <a:moveTo>
                    <a:pt x="406400" y="0"/>
                  </a:moveTo>
                  <a:lnTo>
                    <a:pt x="535715" y="295620"/>
                  </a:lnTo>
                  <a:lnTo>
                    <a:pt x="812800" y="433585"/>
                  </a:lnTo>
                  <a:lnTo>
                    <a:pt x="535715" y="571551"/>
                  </a:lnTo>
                  <a:lnTo>
                    <a:pt x="406400" y="867171"/>
                  </a:lnTo>
                  <a:lnTo>
                    <a:pt x="277085" y="571551"/>
                  </a:lnTo>
                  <a:lnTo>
                    <a:pt x="0" y="433585"/>
                  </a:lnTo>
                  <a:lnTo>
                    <a:pt x="277085" y="29562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0500" y="165143"/>
              <a:ext cx="431800" cy="498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901149" y="3965087"/>
            <a:ext cx="6081652" cy="70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1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Direitos e Deveres enquanto cidadãos e estudantes.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84729" y="4264978"/>
            <a:ext cx="71854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47978" y="4264978"/>
            <a:ext cx="4915421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Science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699" y="1295547"/>
            <a:ext cx="4915101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13899" y="4264978"/>
            <a:ext cx="66020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295547"/>
            <a:ext cx="419204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2875" y="4264978"/>
            <a:ext cx="6480125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Technology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295547"/>
            <a:ext cx="4457700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3801" y="1295547"/>
            <a:ext cx="6400397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09902" y="4264978"/>
            <a:ext cx="6791697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DE59"/>
                </a:solidFill>
                <a:latin typeface="Questrial"/>
                <a:ea typeface="Questrial"/>
                <a:cs typeface="Questrial"/>
                <a:sym typeface="Questrial"/>
              </a:rPr>
              <a:t>Engineering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8937">
            <a:off x="-1901990" y="-1302847"/>
            <a:ext cx="5275385" cy="4114800"/>
          </a:xfrm>
          <a:custGeom>
            <a:avLst/>
            <a:gdLst/>
            <a:ahLst/>
            <a:cxnLst/>
            <a:rect l="l" t="t" r="r" b="b"/>
            <a:pathLst>
              <a:path w="5275385" h="4114800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0710603" flipV="1">
            <a:off x="14129004" y="6063657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699" y="1295547"/>
            <a:ext cx="4915101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3801" y="1295547"/>
            <a:ext cx="6705399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699" y="2690641"/>
            <a:ext cx="6400397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DE59"/>
                </a:solidFill>
                <a:latin typeface="Questrial"/>
                <a:ea typeface="Questrial"/>
                <a:cs typeface="Questrial"/>
                <a:sym typeface="Questrial"/>
              </a:rPr>
              <a:t>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57270" y="4264978"/>
            <a:ext cx="77346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66C4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699" y="1295547"/>
            <a:ext cx="4260523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3801" y="1295547"/>
            <a:ext cx="6248199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90641"/>
            <a:ext cx="6400396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DE59"/>
                </a:solidFill>
                <a:latin typeface="Questrial"/>
                <a:ea typeface="Questrial"/>
                <a:cs typeface="Questrial"/>
                <a:sym typeface="Questrial"/>
              </a:rPr>
              <a:t>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83674" y="4264978"/>
            <a:ext cx="2584326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66C4"/>
                </a:solidFill>
                <a:latin typeface="Questrial"/>
                <a:ea typeface="Questrial"/>
                <a:cs typeface="Questrial"/>
                <a:sym typeface="Questrial"/>
              </a:rPr>
              <a:t>Arts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699" y="1295547"/>
            <a:ext cx="4260523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3801" y="1295547"/>
            <a:ext cx="6400397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90641"/>
            <a:ext cx="6400396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DE59"/>
                </a:solidFill>
                <a:latin typeface="Questrial"/>
                <a:ea typeface="Questrial"/>
                <a:cs typeface="Questrial"/>
                <a:sym typeface="Questrial"/>
              </a:rPr>
              <a:t>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83674" y="2690641"/>
            <a:ext cx="2203326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66C4"/>
                </a:solidFill>
                <a:latin typeface="Questrial"/>
                <a:ea typeface="Questrial"/>
                <a:cs typeface="Questrial"/>
                <a:sym typeface="Questrial"/>
              </a:rPr>
              <a:t>Arts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73108" y="4264978"/>
            <a:ext cx="941784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3131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295547"/>
            <a:ext cx="4305300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3801" y="1295547"/>
            <a:ext cx="6171999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90641"/>
            <a:ext cx="6400396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DE59"/>
                </a:solidFill>
                <a:latin typeface="Questrial"/>
                <a:ea typeface="Questrial"/>
                <a:cs typeface="Questrial"/>
                <a:sym typeface="Questrial"/>
              </a:rPr>
              <a:t>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83674" y="2690641"/>
            <a:ext cx="2203326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66C4"/>
                </a:solidFill>
                <a:latin typeface="Questrial"/>
                <a:ea typeface="Questrial"/>
                <a:cs typeface="Questrial"/>
                <a:sym typeface="Questrial"/>
              </a:rPr>
              <a:t>Arts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14926" y="4264978"/>
            <a:ext cx="6934274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3131"/>
                </a:solidFill>
                <a:latin typeface="Questrial"/>
                <a:ea typeface="Questrial"/>
                <a:cs typeface="Questrial"/>
                <a:sym typeface="Questrial"/>
              </a:rPr>
              <a:t>Mathematics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295547"/>
            <a:ext cx="4305300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43801" y="1295547"/>
            <a:ext cx="6171999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Technology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90641"/>
            <a:ext cx="6400397" cy="1529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DE59"/>
                </a:solidFill>
                <a:latin typeface="Questrial"/>
                <a:ea typeface="Questrial"/>
                <a:cs typeface="Questrial"/>
                <a:sym typeface="Questrial"/>
              </a:rPr>
              <a:t>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83674" y="2690641"/>
            <a:ext cx="2301426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66C4"/>
                </a:solidFill>
                <a:latin typeface="Questrial"/>
                <a:ea typeface="Questrial"/>
                <a:cs typeface="Questrial"/>
                <a:sym typeface="Questrial"/>
              </a:rPr>
              <a:t>Arts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94901" y="2586398"/>
            <a:ext cx="6988299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3131"/>
                </a:solidFill>
                <a:latin typeface="Questrial"/>
                <a:ea typeface="Questrial"/>
                <a:cs typeface="Questrial"/>
                <a:sym typeface="Questrial"/>
              </a:rPr>
              <a:t>Mathematics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65450" y="1295547"/>
            <a:ext cx="71854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64826" y="1295547"/>
            <a:ext cx="66020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07619" y="2690641"/>
            <a:ext cx="710357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E59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57270" y="2690641"/>
            <a:ext cx="77346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66C4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53083" y="2586398"/>
            <a:ext cx="941784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3131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801" y="466578"/>
            <a:ext cx="6400397" cy="100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</a:pPr>
            <a:r>
              <a:rPr lang="en-US" sz="590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90119" y="3684428"/>
            <a:ext cx="1198826" cy="262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9"/>
              </a:lnSpc>
            </a:pPr>
            <a:r>
              <a:rPr lang="en-US" sz="15349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4362" y="3684428"/>
            <a:ext cx="1101489" cy="262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9"/>
              </a:lnSpc>
            </a:pPr>
            <a:r>
              <a:rPr lang="en-US" sz="15349">
                <a:solidFill>
                  <a:srgbClr val="38B6FF"/>
                </a:solidFill>
                <a:latin typeface="Questrial"/>
                <a:ea typeface="Questrial"/>
                <a:cs typeface="Questrial"/>
                <a:sym typeface="Questrial"/>
              </a:rPr>
              <a:t>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74226" y="3684428"/>
            <a:ext cx="1185169" cy="262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9"/>
              </a:lnSpc>
            </a:pPr>
            <a:r>
              <a:rPr lang="en-US" sz="15349">
                <a:solidFill>
                  <a:srgbClr val="FFDE59"/>
                </a:solidFill>
                <a:latin typeface="Questrial"/>
                <a:ea typeface="Questrial"/>
                <a:cs typeface="Questrial"/>
                <a:sym typeface="Questrial"/>
              </a:rPr>
              <a:t>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97769" y="3684428"/>
            <a:ext cx="1290451" cy="262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9"/>
              </a:lnSpc>
            </a:pPr>
            <a:r>
              <a:rPr lang="en-US" sz="15349">
                <a:solidFill>
                  <a:srgbClr val="FF66C4"/>
                </a:solidFill>
                <a:latin typeface="Questrial"/>
                <a:ea typeface="Questrial"/>
                <a:cs typeface="Questrial"/>
                <a:sym typeface="Questrial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26595" y="3684428"/>
            <a:ext cx="1571286" cy="262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9"/>
              </a:lnSpc>
            </a:pPr>
            <a:r>
              <a:rPr lang="en-US" sz="15349">
                <a:solidFill>
                  <a:srgbClr val="FF3131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07581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8" y="0"/>
                </a:lnTo>
                <a:lnTo>
                  <a:pt x="3072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9" y="0"/>
                </a:lnTo>
                <a:lnTo>
                  <a:pt x="3072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799368" y="308610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9" y="0"/>
                </a:lnTo>
                <a:lnTo>
                  <a:pt x="3072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799368" y="308610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852045" y="3086100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8" y="0"/>
                </a:lnTo>
                <a:lnTo>
                  <a:pt x="412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8937">
            <a:off x="-1901990" y="-1302847"/>
            <a:ext cx="5275385" cy="4114800"/>
          </a:xfrm>
          <a:custGeom>
            <a:avLst/>
            <a:gdLst/>
            <a:ahLst/>
            <a:cxnLst/>
            <a:rect l="l" t="t" r="r" b="b"/>
            <a:pathLst>
              <a:path w="5275385" h="4114800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0710603" flipV="1">
            <a:off x="14129004" y="6063657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028700" y="1047750"/>
            <a:ext cx="0" cy="8210550"/>
          </a:xfrm>
          <a:prstGeom prst="line">
            <a:avLst/>
          </a:prstGeom>
          <a:ln w="762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07581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8" y="0"/>
                </a:lnTo>
                <a:lnTo>
                  <a:pt x="3072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184162" y="160494"/>
            <a:ext cx="9919676" cy="9966013"/>
          </a:xfrm>
          <a:custGeom>
            <a:avLst/>
            <a:gdLst/>
            <a:ahLst/>
            <a:cxnLst/>
            <a:rect l="l" t="t" r="r" b="b"/>
            <a:pathLst>
              <a:path w="9919676" h="9966013">
                <a:moveTo>
                  <a:pt x="0" y="0"/>
                </a:moveTo>
                <a:lnTo>
                  <a:pt x="9919676" y="0"/>
                </a:lnTo>
                <a:lnTo>
                  <a:pt x="9919676" y="9966012"/>
                </a:lnTo>
                <a:lnTo>
                  <a:pt x="0" y="9966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454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9" y="0"/>
                </a:lnTo>
                <a:lnTo>
                  <a:pt x="3072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636631" y="962025"/>
            <a:ext cx="5014737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Igualdade e Dignidade: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17991" y="1623975"/>
            <a:ext cx="7852017" cy="123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Todos os seres humanos nascem livres e iguais em dignidade e direitos (Art. 1).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454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9" y="0"/>
                </a:lnTo>
                <a:lnTo>
                  <a:pt x="3072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636631" y="962025"/>
            <a:ext cx="5014737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Igualdade e Dignidade: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17991" y="1623975"/>
            <a:ext cx="7852017" cy="123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Todos os seres humanos nascem livres e iguais em dignidade e direitos (Art. 1).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36631" y="3247909"/>
            <a:ext cx="5368933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Liberdade e Segurança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7991" y="3909859"/>
            <a:ext cx="7852017" cy="247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Direito à vida, liberdade e segurança pessoal (Art. 3) e à proteção contra tortura e escravidão (Art. 4 e 5).</a:t>
            </a:r>
          </a:p>
          <a:p>
            <a:pPr algn="just">
              <a:lnSpc>
                <a:spcPts val="4912"/>
              </a:lnSpc>
              <a:spcBef>
                <a:spcPct val="0"/>
              </a:spcBef>
            </a:pPr>
            <a:endParaRPr lang="en-US" sz="3509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454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9" y="0"/>
                </a:lnTo>
                <a:lnTo>
                  <a:pt x="3072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636631" y="962025"/>
            <a:ext cx="5014737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Igualdade e Dignidade: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17991" y="1623975"/>
            <a:ext cx="7852017" cy="123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Todos os seres humanos nascem livres e iguais em dignidade e direitos (Art. 1).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36631" y="3247909"/>
            <a:ext cx="5368933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Liberdade e Segurança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7991" y="3909859"/>
            <a:ext cx="7852017" cy="185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Direito à vida, liberdade e segurança pessoal (Art. 3) e à proteção contra tortura e escravidão (Art. 4 e 5).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36631" y="5833602"/>
            <a:ext cx="5368933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Igualdade perante a lei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5089" y="6497252"/>
            <a:ext cx="7852017" cy="185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Todos têm direito a ser tratados igualmente pela lei e protegidos contra discriminação (Art. 7 e 8).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454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9" y="0"/>
                </a:lnTo>
                <a:lnTo>
                  <a:pt x="3072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636631" y="962025"/>
            <a:ext cx="6000325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Direitos Políticos e Cívicos: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17991" y="1623975"/>
            <a:ext cx="9299600" cy="123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Liberdade de expressão, associação, e o direito de participar do governo (Art. 19, 20, 21).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454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9" y="0"/>
                </a:lnTo>
                <a:lnTo>
                  <a:pt x="3072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636631" y="962025"/>
            <a:ext cx="6000325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Direitos Políticos e Cívicos: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17991" y="1623975"/>
            <a:ext cx="9299600" cy="123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Liberdade de expressão, associação, e o direito de participar do governo (Art. 19, 20, 21).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05634" y="3019425"/>
            <a:ext cx="6785716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Direitos Econômicos e Sociais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8692" y="3683075"/>
            <a:ext cx="9299600" cy="123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Direito ao trabalho, à educação, à saúde e a um padrão de vida digno (Art. 23, 25, 26).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454" y="3086100"/>
            <a:ext cx="3072839" cy="4114800"/>
          </a:xfrm>
          <a:custGeom>
            <a:avLst/>
            <a:gdLst/>
            <a:ahLst/>
            <a:cxnLst/>
            <a:rect l="l" t="t" r="r" b="b"/>
            <a:pathLst>
              <a:path w="3072839" h="4114800">
                <a:moveTo>
                  <a:pt x="0" y="0"/>
                </a:moveTo>
                <a:lnTo>
                  <a:pt x="3072839" y="0"/>
                </a:lnTo>
                <a:lnTo>
                  <a:pt x="3072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636631" y="962025"/>
            <a:ext cx="6000325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Direitos Políticos e Cívicos: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17991" y="1623975"/>
            <a:ext cx="9299600" cy="123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Liberdade de expressão, associação, e o direito de participar do governo (Art. 19, 20, 21).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05634" y="3019425"/>
            <a:ext cx="6785716" cy="5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6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Direitos Econômicos e Sociais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8692" y="3683075"/>
            <a:ext cx="9299600" cy="123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2"/>
              </a:lnSpc>
              <a:spcBef>
                <a:spcPct val="0"/>
              </a:spcBef>
            </a:pPr>
            <a:r>
              <a:rPr lang="en-US" sz="35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Direito ao trabalho, à educação, à saúde e a um padrão de vida digno (Art. 23, 25, 26).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6520" y="1933064"/>
            <a:ext cx="4794960" cy="6420872"/>
          </a:xfrm>
          <a:custGeom>
            <a:avLst/>
            <a:gdLst/>
            <a:ahLst/>
            <a:cxnLst/>
            <a:rect l="l" t="t" r="r" b="b"/>
            <a:pathLst>
              <a:path w="4794960" h="6420872">
                <a:moveTo>
                  <a:pt x="0" y="0"/>
                </a:moveTo>
                <a:lnTo>
                  <a:pt x="4794960" y="0"/>
                </a:lnTo>
                <a:lnTo>
                  <a:pt x="4794960" y="6420872"/>
                </a:lnTo>
                <a:lnTo>
                  <a:pt x="0" y="6420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6520" y="1933064"/>
            <a:ext cx="4794960" cy="6420872"/>
          </a:xfrm>
          <a:custGeom>
            <a:avLst/>
            <a:gdLst/>
            <a:ahLst/>
            <a:cxnLst/>
            <a:rect l="l" t="t" r="r" b="b"/>
            <a:pathLst>
              <a:path w="4794960" h="6420872">
                <a:moveTo>
                  <a:pt x="0" y="0"/>
                </a:moveTo>
                <a:lnTo>
                  <a:pt x="4794960" y="0"/>
                </a:lnTo>
                <a:lnTo>
                  <a:pt x="4794960" y="6420872"/>
                </a:lnTo>
                <a:lnTo>
                  <a:pt x="0" y="6420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68826" y="714529"/>
            <a:ext cx="3546209" cy="4114800"/>
          </a:xfrm>
          <a:custGeom>
            <a:avLst/>
            <a:gdLst/>
            <a:ahLst/>
            <a:cxnLst/>
            <a:rect l="l" t="t" r="r" b="b"/>
            <a:pathLst>
              <a:path w="3546209" h="4114800">
                <a:moveTo>
                  <a:pt x="0" y="0"/>
                </a:moveTo>
                <a:lnTo>
                  <a:pt x="3546210" y="0"/>
                </a:lnTo>
                <a:lnTo>
                  <a:pt x="3546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1543863"/>
            <a:ext cx="4088250" cy="3285466"/>
          </a:xfrm>
          <a:custGeom>
            <a:avLst/>
            <a:gdLst/>
            <a:ahLst/>
            <a:cxnLst/>
            <a:rect l="l" t="t" r="r" b="b"/>
            <a:pathLst>
              <a:path w="4088250" h="3285466">
                <a:moveTo>
                  <a:pt x="0" y="0"/>
                </a:moveTo>
                <a:lnTo>
                  <a:pt x="4088250" y="0"/>
                </a:lnTo>
                <a:lnTo>
                  <a:pt x="4088250" y="3285466"/>
                </a:lnTo>
                <a:lnTo>
                  <a:pt x="0" y="3285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8937">
            <a:off x="-1901990" y="-1302847"/>
            <a:ext cx="5275385" cy="4114800"/>
          </a:xfrm>
          <a:custGeom>
            <a:avLst/>
            <a:gdLst/>
            <a:ahLst/>
            <a:cxnLst/>
            <a:rect l="l" t="t" r="r" b="b"/>
            <a:pathLst>
              <a:path w="5275385" h="4114800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0710603" flipV="1">
            <a:off x="14129004" y="6063657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028700" y="1047750"/>
            <a:ext cx="0" cy="8210550"/>
          </a:xfrm>
          <a:prstGeom prst="line">
            <a:avLst/>
          </a:prstGeom>
          <a:ln w="762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129759" y="933450"/>
            <a:ext cx="3902422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8937">
            <a:off x="-1901990" y="-1302847"/>
            <a:ext cx="5275385" cy="4114800"/>
          </a:xfrm>
          <a:custGeom>
            <a:avLst/>
            <a:gdLst/>
            <a:ahLst/>
            <a:cxnLst/>
            <a:rect l="l" t="t" r="r" b="b"/>
            <a:pathLst>
              <a:path w="5275385" h="4114800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0710603" flipV="1">
            <a:off x="14129004" y="6063657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028700" y="1047750"/>
            <a:ext cx="0" cy="8210550"/>
          </a:xfrm>
          <a:prstGeom prst="line">
            <a:avLst/>
          </a:prstGeom>
          <a:ln w="762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129759" y="933450"/>
            <a:ext cx="3902422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9759" y="2242409"/>
            <a:ext cx="3668018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Reflexão;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8937">
            <a:off x="-1901990" y="-1302847"/>
            <a:ext cx="5275385" cy="4114800"/>
          </a:xfrm>
          <a:custGeom>
            <a:avLst/>
            <a:gdLst/>
            <a:ahLst/>
            <a:cxnLst/>
            <a:rect l="l" t="t" r="r" b="b"/>
            <a:pathLst>
              <a:path w="5275385" h="4114800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0710603" flipV="1">
            <a:off x="14129004" y="6063657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028700" y="1047750"/>
            <a:ext cx="0" cy="8210550"/>
          </a:xfrm>
          <a:prstGeom prst="line">
            <a:avLst/>
          </a:prstGeom>
          <a:ln w="762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2447472">
            <a:off x="1470625" y="1395786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29759" y="933450"/>
            <a:ext cx="3902422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759" y="2242409"/>
            <a:ext cx="3668018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Reflexão;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8937">
            <a:off x="-1901990" y="-1302847"/>
            <a:ext cx="5275385" cy="4114800"/>
          </a:xfrm>
          <a:custGeom>
            <a:avLst/>
            <a:gdLst/>
            <a:ahLst/>
            <a:cxnLst/>
            <a:rect l="l" t="t" r="r" b="b"/>
            <a:pathLst>
              <a:path w="5275385" h="4114800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0710603" flipV="1">
            <a:off x="14129004" y="6063657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028700" y="1047750"/>
            <a:ext cx="0" cy="8210550"/>
          </a:xfrm>
          <a:prstGeom prst="line">
            <a:avLst/>
          </a:prstGeom>
          <a:ln w="762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2447472">
            <a:off x="1470625" y="1395786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29759" y="933450"/>
            <a:ext cx="3902422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759" y="2242409"/>
            <a:ext cx="3668018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Reflexão;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9597" y="4458384"/>
            <a:ext cx="5586561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Quem somos?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8937">
            <a:off x="-1901990" y="-1302847"/>
            <a:ext cx="5275385" cy="4114800"/>
          </a:xfrm>
          <a:custGeom>
            <a:avLst/>
            <a:gdLst/>
            <a:ahLst/>
            <a:cxnLst/>
            <a:rect l="l" t="t" r="r" b="b"/>
            <a:pathLst>
              <a:path w="5275385" h="4114800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0710603" flipV="1">
            <a:off x="14129004" y="6063657"/>
            <a:ext cx="5779143" cy="7659105"/>
          </a:xfrm>
          <a:custGeom>
            <a:avLst/>
            <a:gdLst/>
            <a:ahLst/>
            <a:cxnLst/>
            <a:rect l="l" t="t" r="r" b="b"/>
            <a:pathLst>
              <a:path w="5779143" h="7659105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028700" y="1047750"/>
            <a:ext cx="0" cy="8210550"/>
          </a:xfrm>
          <a:prstGeom prst="line">
            <a:avLst/>
          </a:prstGeom>
          <a:ln w="762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2447472">
            <a:off x="1470625" y="1395786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129759" y="933450"/>
            <a:ext cx="3902422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759" y="2242409"/>
            <a:ext cx="3668018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Reflexão;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9597" y="4458384"/>
            <a:ext cx="5586561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Quem somos?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58812" y="5451285"/>
            <a:ext cx="9108132" cy="96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4"/>
              </a:lnSpc>
            </a:pPr>
            <a:r>
              <a:rPr lang="en-US" sz="5595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Estudantes e Cidadãos!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59225" y="4274503"/>
            <a:ext cx="99695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Loubag Bold"/>
                <a:ea typeface="Loubag Bold"/>
                <a:cs typeface="Loubag Bold"/>
                <a:sym typeface="Loubag Bold"/>
              </a:rPr>
              <a:t>Proposta Inicial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445</Words>
  <Application>Microsoft Office PowerPoint</Application>
  <PresentationFormat>Personalizar</PresentationFormat>
  <Paragraphs>102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Loubag Bold</vt:lpstr>
      <vt:lpstr>Questrial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Atividade 1</dc:title>
  <cp:lastModifiedBy>JOÃO GABRIEL VIEIRA CAMARGO</cp:lastModifiedBy>
  <cp:revision>2</cp:revision>
  <dcterms:created xsi:type="dcterms:W3CDTF">2006-08-16T00:00:00Z</dcterms:created>
  <dcterms:modified xsi:type="dcterms:W3CDTF">2025-05-12T22:46:29Z</dcterms:modified>
  <dc:identifier>DAGdyZ17Jig</dc:identifier>
</cp:coreProperties>
</file>